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69" r:id="rId6"/>
    <p:sldId id="268" r:id="rId7"/>
    <p:sldId id="270" r:id="rId8"/>
    <p:sldId id="301" r:id="rId9"/>
    <p:sldId id="277" r:id="rId10"/>
    <p:sldId id="298" r:id="rId11"/>
    <p:sldId id="302" r:id="rId12"/>
    <p:sldId id="30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D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3" d="100"/>
          <a:sy n="83" d="100"/>
        </p:scale>
        <p:origin x="118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9.1171916010498677E-2"/>
          <c:y val="0.2313659230096238"/>
          <c:w val="0.59493919510061244"/>
          <c:h val="0.75474518810148727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3356-4505-B16B-1F46B157510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3356-4505-B16B-1F46B15751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3356-4505-B16B-1F46B1575102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Administration </c:v>
                </c:pt>
                <c:pt idx="1">
                  <c:v>Research and development </c:v>
                </c:pt>
                <c:pt idx="2">
                  <c:v>Production 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</c:v>
                </c:pt>
                <c:pt idx="1">
                  <c:v>20</c:v>
                </c:pt>
                <c:pt idx="2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356-4505-B16B-1F46B1575102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0.jpeg>
</file>

<file path=ppt/media/image11.jpeg>
</file>

<file path=ppt/media/image2.jpg>
</file>

<file path=ppt/media/image3.jpg>
</file>

<file path=ppt/media/image4.jpg>
</file>

<file path=ppt/media/image5.jpe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1884-6E27-468A-A0AE-89A59F8B8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E7FD13-99ED-4707-965A-05821E4E3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78F27-6DEE-4132-A192-DEC167286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4ECEB-4833-4DA1-BB6B-C45D595A0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79463-1BB9-4DA5-AB36-79222CEE1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0083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996D0-9A26-4BCA-A2D0-5F9B2FB94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B4C449-0C55-48BD-A88B-951F0797B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E7F2B-F33D-49DB-8BF8-9F537B883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7D240-564F-4A5D-9099-3E12A96F3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F23DB-4749-4436-942A-F8BD40722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3089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6C1A2B-A9E1-43F0-90AE-503561BD6E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1307E4-1C3F-469E-B6D8-03FB33B36E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7DB06-FF59-40BE-BC4A-BF31EB905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F1E91F-4D7A-4542-BD73-1862DD059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97C23-325F-4609-9293-EA01210D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944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90B7F-BEEF-4D4E-84A3-E8C10F417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AAE27-AC53-482F-B725-1F2780612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E92D9-E9A6-4AA4-9B80-7F0AC7B57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A42D2-D3AE-459E-9B2B-3EBC2598C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6E941-E7A5-48C1-B70D-AFCEF9A4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7953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D04C1-1FCE-4C85-BE28-3E64F1B19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48DCB5-BD8F-4769-9A3B-F11783FC5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12201-9A49-4332-8183-85637C723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56845-CC58-412C-94BD-1F22B687B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870E15-E231-42B4-9E7F-79FD4BE7B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4755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B68C2-B3BB-4560-958C-688DDCA02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6E2F0-6F1F-48C2-8AD0-BA225DDDB1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2C83DB-529A-42B4-AA63-30EB4C956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9CAC5-21E9-434F-9E72-745CBE32B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B381C-6EE4-4EF6-B94D-D67105ED1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08DF59-4468-4DEB-A93C-913D578C9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4802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43BE-4269-4925-AC69-772FAE23B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3BDA9-2A68-451E-B6CB-B0CAAF1C4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4B7E9-87C1-46D6-AF7D-106D3D8B8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DAC56E-3C55-4685-8010-31468B8768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47D16F-6AB0-4096-88A5-178D690A8A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BE8364-BDBD-4E7E-8106-25B010207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A771DC-FB5E-41FC-8A0F-1BA9D8225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9B9848-91D7-4D37-87E2-B5C8D3167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877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5868F-DE14-4311-A720-BB1C1CA69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20E61A-2204-460F-8081-70839CF85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A6319F-2E04-4CFA-AC96-111F20821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304BCA-1865-4FD0-BECB-5E1EA71E1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2452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170E9F-6B02-4F1F-8997-44992D4B2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2C3715-31F3-49C6-A912-2A8ACFED8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7C4543-F046-4E34-A4D1-60014F292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0525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57500-919A-48C0-8F26-7550AB151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FFE0D-5AFC-47DC-A2C1-751BB0D19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D895E-4F6B-4F88-A31C-40243B39FA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7C016-6C23-4E66-B2E4-DD1CB449B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37591-3607-4C93-A7D3-7D292392E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E113CF-C7D6-4B3D-B6D0-7B12720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9350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A28AF-4E95-46E2-8E45-871BCE430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87C44F-2219-4433-A85D-4766E567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4976C1-F53A-4168-876B-79B6484938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9F770C-07DD-44D3-AF1E-151363A1A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F989FB-8395-429F-9A30-9ABC46219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ADBAC2-C455-4EED-8E9E-5669F98FD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3594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41AF6C-6E67-44C4-9035-7FF53F9E6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97198-F729-46E3-B98F-CAB3F4696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CA2AB-AD1C-4232-BE28-F0B71B8482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7F861-4E01-4D68-A150-AB0717355A91}" type="datetimeFigureOut">
              <a:rPr lang="en-IN" smtClean="0"/>
              <a:t>17-11-2022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3B44B-8C13-4F4D-9CB6-2CA3A9CD88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4BFEF-BBAB-4186-A6E9-10F68DA653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1114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bheemacnc@gmail.com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9373950" y="-4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215131" y="-8"/>
            <a:ext cx="13885051" cy="6858000"/>
            <a:chOff x="0" y="0"/>
            <a:chExt cx="12337091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399328" y="3137851"/>
              <a:ext cx="3301252" cy="574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53760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54784" y="3282050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42573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09462" y="3407071"/>
              <a:ext cx="3301252" cy="2993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623386" cy="6858000"/>
            <a:chOff x="0" y="0"/>
            <a:chExt cx="121920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195313" y="3277505"/>
              <a:ext cx="3301252" cy="302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CERTIFICATES AND AWARDS </a:t>
              </a:r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C940DC9-80F6-4FA1-91CA-D421FFCBC945}"/>
              </a:ext>
            </a:extLst>
          </p:cNvPr>
          <p:cNvSpPr txBox="1"/>
          <p:nvPr/>
        </p:nvSpPr>
        <p:spPr>
          <a:xfrm>
            <a:off x="4269654" y="2705724"/>
            <a:ext cx="124206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800" b="1" dirty="0">
                <a:latin typeface="Algerian" panose="04020705040A02060702" pitchFamily="82" charset="0"/>
              </a:rPr>
              <a:t>HEEMA CNC</a:t>
            </a:r>
            <a:endParaRPr lang="en-IN" sz="8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08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923245" y="0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50058" y="-37260"/>
            <a:ext cx="23603018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1634188" y="2236205"/>
              <a:ext cx="564544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415286" y="3475109"/>
              <a:ext cx="3301252" cy="190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42573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06994" y="3294815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836675" cy="6858000"/>
            <a:chOff x="0" y="0"/>
            <a:chExt cx="1238287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43042" y="3139772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28" name="Content Placeholder 4" descr="DSC03261_0.tmp">
            <a:extLst>
              <a:ext uri="{FF2B5EF4-FFF2-40B4-BE49-F238E27FC236}">
                <a16:creationId xmlns:a16="http://schemas.microsoft.com/office/drawing/2014/main" id="{21D2E7D5-417A-4187-8CC4-4383F238D44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00887" y="37260"/>
            <a:ext cx="3048000" cy="4114800"/>
          </a:xfrm>
          <a:prstGeom prst="rect">
            <a:avLst/>
          </a:prstGeom>
        </p:spPr>
      </p:pic>
      <p:pic>
        <p:nvPicPr>
          <p:cNvPr id="29" name="Picture 28" descr="GEAR TRA_0.tmp">
            <a:extLst>
              <a:ext uri="{FF2B5EF4-FFF2-40B4-BE49-F238E27FC236}">
                <a16:creationId xmlns:a16="http://schemas.microsoft.com/office/drawing/2014/main" id="{5773AFFD-9069-48DD-BE7A-A0C0B9B5BFA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956106" y="72384"/>
            <a:ext cx="2895600" cy="4079676"/>
          </a:xfrm>
          <a:prstGeom prst="rect">
            <a:avLst/>
          </a:prstGeom>
        </p:spPr>
      </p:pic>
      <p:pic>
        <p:nvPicPr>
          <p:cNvPr id="30" name="Picture 29" descr="IMG-2017_0.tmp">
            <a:extLst>
              <a:ext uri="{FF2B5EF4-FFF2-40B4-BE49-F238E27FC236}">
                <a16:creationId xmlns:a16="http://schemas.microsoft.com/office/drawing/2014/main" id="{B3160ADD-8614-48FF-BCA0-6093D56404F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823774" y="0"/>
            <a:ext cx="3124199" cy="4191000"/>
          </a:xfrm>
          <a:prstGeom prst="rect">
            <a:avLst/>
          </a:prstGeom>
        </p:spPr>
      </p:pic>
      <p:pic>
        <p:nvPicPr>
          <p:cNvPr id="31" name="Picture 30" descr="IMG_2019_0.tmp">
            <a:extLst>
              <a:ext uri="{FF2B5EF4-FFF2-40B4-BE49-F238E27FC236}">
                <a16:creationId xmlns:a16="http://schemas.microsoft.com/office/drawing/2014/main" id="{A7191E0C-A247-46CF-AA48-5B1F80EC76F8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436134" y="4152060"/>
            <a:ext cx="4267200" cy="20130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364085-3C3C-4B71-932D-BF13594821C5}"/>
              </a:ext>
            </a:extLst>
          </p:cNvPr>
          <p:cNvSpPr txBox="1"/>
          <p:nvPr/>
        </p:nvSpPr>
        <p:spPr>
          <a:xfrm>
            <a:off x="1023905" y="6335486"/>
            <a:ext cx="9665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 ARE USING DEDICATED PARTION TRAYS FOR OUR COMPONENTS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6942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aphicFrame>
        <p:nvGraphicFramePr>
          <p:cNvPr id="5" name="Table 9">
            <a:extLst>
              <a:ext uri="{FF2B5EF4-FFF2-40B4-BE49-F238E27FC236}">
                <a16:creationId xmlns:a16="http://schemas.microsoft.com/office/drawing/2014/main" id="{A564470A-A73C-B7B6-2B25-F353482416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4151663"/>
              </p:ext>
            </p:extLst>
          </p:nvPr>
        </p:nvGraphicFramePr>
        <p:xfrm>
          <a:off x="692337" y="964515"/>
          <a:ext cx="5480424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40212">
                  <a:extLst>
                    <a:ext uri="{9D8B030D-6E8A-4147-A177-3AD203B41FA5}">
                      <a16:colId xmlns:a16="http://schemas.microsoft.com/office/drawing/2014/main" val="815453349"/>
                    </a:ext>
                  </a:extLst>
                </a:gridCol>
                <a:gridCol w="2740212">
                  <a:extLst>
                    <a:ext uri="{9D8B030D-6E8A-4147-A177-3AD203B41FA5}">
                      <a16:colId xmlns:a16="http://schemas.microsoft.com/office/drawing/2014/main" val="5270566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Departments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People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034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Human and resources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6812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Administration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4258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Research and development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8384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Production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6810537"/>
                  </a:ext>
                </a:extLst>
              </a:tr>
            </a:tbl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388FA97-E6F8-C77D-FCE9-236A5032D7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5363583"/>
              </p:ext>
            </p:extLst>
          </p:nvPr>
        </p:nvGraphicFramePr>
        <p:xfrm>
          <a:off x="4930588" y="331245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56898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215131" y="33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1878561" y="33"/>
            <a:ext cx="23603018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1634188" y="2236205"/>
              <a:ext cx="564544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415286" y="3475109"/>
              <a:ext cx="3301252" cy="190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3662415" y="33"/>
            <a:ext cx="25394635" cy="6858000"/>
            <a:chOff x="0" y="0"/>
            <a:chExt cx="12453925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1750771" y="2094708"/>
              <a:ext cx="441229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541374" y="3167041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087616" y="0"/>
            <a:ext cx="24454169" cy="6858000"/>
            <a:chOff x="0" y="0"/>
            <a:chExt cx="12550905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1689547" y="2094708"/>
              <a:ext cx="502452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611068" y="3139756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387C119-8E43-4459-B5EB-7B733786C0F0}"/>
              </a:ext>
            </a:extLst>
          </p:cNvPr>
          <p:cNvGrpSpPr/>
          <p:nvPr/>
        </p:nvGrpSpPr>
        <p:grpSpPr>
          <a:xfrm>
            <a:off x="-13323732" y="0"/>
            <a:ext cx="23501503" cy="6858000"/>
            <a:chOff x="0" y="0"/>
            <a:chExt cx="12212814" cy="6858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447ACBB-74A7-48BC-B204-35E4E373939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8C36790-ACF5-430C-BA4A-8D6380CDAA7D}"/>
                </a:ext>
              </a:extLst>
            </p:cNvPr>
            <p:cNvSpPr/>
            <p:nvPr/>
          </p:nvSpPr>
          <p:spPr>
            <a:xfrm>
              <a:off x="11606343" y="2094708"/>
              <a:ext cx="585657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B2738A9-BB1C-43EB-81C4-E9EC10B04C22}"/>
                </a:ext>
              </a:extLst>
            </p:cNvPr>
            <p:cNvSpPr txBox="1"/>
            <p:nvPr/>
          </p:nvSpPr>
          <p:spPr>
            <a:xfrm rot="16200000">
              <a:off x="10410697" y="3277476"/>
              <a:ext cx="3301252" cy="302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CONTACT </a:t>
              </a:r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49F65AC-7B9F-46CA-83D3-CD2560703BC6}"/>
              </a:ext>
            </a:extLst>
          </p:cNvPr>
          <p:cNvSpPr txBox="1"/>
          <p:nvPr/>
        </p:nvSpPr>
        <p:spPr>
          <a:xfrm>
            <a:off x="1240971" y="402771"/>
            <a:ext cx="765241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If you need any clarification, please feel free to contact us any time,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the numbers given Bellow, we will be happy to answer you.</a:t>
            </a:r>
            <a:endParaRPr lang="en-US" sz="2000" dirty="0">
              <a:latin typeface="Arial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Kindly advice on Vendor Registration in your Institution, and we are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waiting for your valuable enquiry and orders.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Thanking you in advance.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Yours faithfully ,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For </a:t>
            </a:r>
            <a:r>
              <a:rPr kumimoji="0" lang="en-US" sz="200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heema</a:t>
            </a: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CNC.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 P.</a:t>
            </a: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NAMBODHRI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 PROPRIETOR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Cell No.</a:t>
            </a: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(96743 56434)</a:t>
            </a:r>
            <a:r>
              <a:rPr kumimoji="0" lang="en-US" sz="18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    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Mail ID :</a:t>
            </a: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  <a:hlinkClick r:id="rId2"/>
              </a:rPr>
              <a:t>heemacnc@gmail.com</a:t>
            </a:r>
            <a:endParaRPr lang="en-US" sz="2000" i="1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Address :- NO.10,1</a:t>
            </a:r>
            <a:r>
              <a:rPr lang="en-US" sz="2000" i="1" baseline="30000" dirty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st</a:t>
            </a: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STREET,SAMY STREET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ANNA </a:t>
            </a: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ROAD ,CHETHPET 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CHENNAI-60</a:t>
            </a:r>
            <a:endParaRPr kumimoji="0" lang="en-US" sz="2000" i="1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341765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215131" y="-8"/>
            <a:ext cx="13946551" cy="6858000"/>
            <a:chOff x="0" y="0"/>
            <a:chExt cx="12391735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53972" y="3141855"/>
              <a:ext cx="3301252" cy="574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214776" cy="6858000"/>
            <a:chOff x="12962" y="141513"/>
            <a:chExt cx="12244559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328522" y="3292123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59091" cy="6858000"/>
            <a:chOff x="0" y="0"/>
            <a:chExt cx="12205388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92837" y="3167059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843944" cy="6858000"/>
            <a:chOff x="0" y="0"/>
            <a:chExt cx="12389384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49547" y="3139773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B56DAB5-B3CF-4D2B-9ED0-8621A02BB428}"/>
              </a:ext>
            </a:extLst>
          </p:cNvPr>
          <p:cNvSpPr txBox="1"/>
          <p:nvPr/>
        </p:nvSpPr>
        <p:spPr>
          <a:xfrm>
            <a:off x="2792437" y="1016959"/>
            <a:ext cx="772588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1.We are equipped With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   Five Vertical Machining Centers 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(VMC)  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,  Moreover  we have Measuring instruments up to 300 mm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like GMT Granite surface table, Digital Height gauge ,Digital Verniers ,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Micrometer and Bore gauges, Air gauges.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2. We are capable of designing and manufacturing of  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fixtures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 ,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Cutting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tools and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Gauges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  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used  in CNC machine shop.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 3 .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AN ISO 9001 – 2015 (From TUV SUD)  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  &amp;  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100 PPM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   Certified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Company (From HYUNDAI).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4. Twenty years experience in CNC machine Shop.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5. GST  and  ESI  Registered Company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  <a:cs typeface="Arial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03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923245" y="-17826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71463" cy="6858000"/>
            <a:chOff x="12962" y="141513"/>
            <a:chExt cx="12207249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91212" y="3320114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42573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58609" y="3167059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798376" cy="6858000"/>
            <a:chOff x="0" y="0"/>
            <a:chExt cx="12348604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08767" y="3139773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C0F9F234-5038-4250-ABEE-08B1ED697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314" y="169486"/>
            <a:ext cx="5529420" cy="47686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1D9831-92DD-4294-80C6-24669C80DB58}"/>
              </a:ext>
            </a:extLst>
          </p:cNvPr>
          <p:cNvSpPr txBox="1"/>
          <p:nvPr/>
        </p:nvSpPr>
        <p:spPr>
          <a:xfrm>
            <a:off x="3897871" y="5263035"/>
            <a:ext cx="55294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 NAME  :- VMC</a:t>
            </a:r>
          </a:p>
          <a:p>
            <a:r>
              <a:rPr lang="en-US" b="1" dirty="0"/>
              <a:t>MAKE &amp; MODEL    :- HAAS VF1 (USA)</a:t>
            </a:r>
          </a:p>
          <a:p>
            <a:r>
              <a:rPr lang="en-US" b="1" dirty="0"/>
              <a:t>CONTROL                :- HAAS </a:t>
            </a:r>
          </a:p>
          <a:p>
            <a:r>
              <a:rPr lang="en-US" b="1" dirty="0"/>
              <a:t>CAPACITY                :- 610 X 410X 510 MM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7931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923245" y="0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69763" cy="6858000"/>
            <a:chOff x="12962" y="141513"/>
            <a:chExt cx="12205785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89748" y="3292124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81677" cy="6858000"/>
            <a:chOff x="0" y="0"/>
            <a:chExt cx="12223694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311143" y="3123516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863546" cy="6858000"/>
            <a:chOff x="0" y="0"/>
            <a:chExt cx="12406927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67090" y="3139773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05BBC82-84C1-4349-8D95-B680FE10F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069" y="163285"/>
            <a:ext cx="5496790" cy="43869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0B8F0BD-00CF-4E20-B42E-D0C3F3B17141}"/>
              </a:ext>
            </a:extLst>
          </p:cNvPr>
          <p:cNvSpPr txBox="1"/>
          <p:nvPr/>
        </p:nvSpPr>
        <p:spPr>
          <a:xfrm>
            <a:off x="3584423" y="4896233"/>
            <a:ext cx="54967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 NAME    :- VMC</a:t>
            </a:r>
          </a:p>
          <a:p>
            <a:r>
              <a:rPr lang="en-US" b="1" dirty="0"/>
              <a:t>MAKE &amp; Model       :- HAAS VF2 (USA)</a:t>
            </a:r>
          </a:p>
          <a:p>
            <a:r>
              <a:rPr lang="en-US" b="1" dirty="0"/>
              <a:t>CONTROL                 :- HAAS </a:t>
            </a:r>
          </a:p>
          <a:p>
            <a:r>
              <a:rPr lang="en-US" b="1" dirty="0"/>
              <a:t>CAPACITY                 :- 762 X 410 X 510 MM (Travel)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993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923245" y="0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53760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63060" y="3320115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50061" cy="6858000"/>
            <a:chOff x="0" y="0"/>
            <a:chExt cx="12198069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85518" y="3195049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797740" cy="6858000"/>
            <a:chOff x="0" y="0"/>
            <a:chExt cx="12348035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08198" y="3124220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5552660-AFC8-4037-A52B-B87C8220D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550" y="93305"/>
            <a:ext cx="6152776" cy="46699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58E559-0F3B-4FC0-9515-15C1D87636F0}"/>
              </a:ext>
            </a:extLst>
          </p:cNvPr>
          <p:cNvSpPr txBox="1"/>
          <p:nvPr/>
        </p:nvSpPr>
        <p:spPr>
          <a:xfrm>
            <a:off x="4066738" y="5000935"/>
            <a:ext cx="61527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 NAME  :-VMC</a:t>
            </a:r>
          </a:p>
          <a:p>
            <a:r>
              <a:rPr lang="en-US" b="1" dirty="0"/>
              <a:t>MAKE &amp;MODEL     :- HURCO VM10 (USA)</a:t>
            </a:r>
          </a:p>
          <a:p>
            <a:r>
              <a:rPr lang="en-US" b="1" dirty="0"/>
              <a:t>CONTROL                :- HURCO </a:t>
            </a:r>
          </a:p>
          <a:p>
            <a:r>
              <a:rPr lang="en-US" b="1" dirty="0"/>
              <a:t>CAPACITY                :- 610 X 410 X510 MM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53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923245" y="0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63384" cy="6858000"/>
            <a:chOff x="12962" y="141513"/>
            <a:chExt cx="1220029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84253" y="3292124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54399" cy="6858000"/>
            <a:chOff x="0" y="0"/>
            <a:chExt cx="12201585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89034" y="3195049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836268" cy="6858000"/>
            <a:chOff x="0" y="0"/>
            <a:chExt cx="12382515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42678" y="3139773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8DD6C579-15BA-404D-8286-D30C92BF02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135" y="130620"/>
            <a:ext cx="5523041" cy="46326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9555EAE-23F4-4D6E-B6C4-58DB184B4438}"/>
              </a:ext>
            </a:extLst>
          </p:cNvPr>
          <p:cNvSpPr txBox="1"/>
          <p:nvPr/>
        </p:nvSpPr>
        <p:spPr>
          <a:xfrm>
            <a:off x="3763965" y="4893896"/>
            <a:ext cx="55230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 NAME  :- VMC</a:t>
            </a:r>
          </a:p>
          <a:p>
            <a:r>
              <a:rPr lang="en-US" b="1" dirty="0"/>
              <a:t>MAKE &amp;MODEL     :- ACE &amp;AMS MCV - 450</a:t>
            </a:r>
          </a:p>
          <a:p>
            <a:r>
              <a:rPr lang="en-US" b="1" dirty="0"/>
              <a:t>CONTROL                :- FANUC </a:t>
            </a:r>
          </a:p>
          <a:p>
            <a:r>
              <a:rPr lang="en-US" b="1" dirty="0"/>
              <a:t>CAPACITY                :- 800 X 450 X 510 MM (TRAVEL)</a:t>
            </a:r>
          </a:p>
          <a:p>
            <a:r>
              <a:rPr lang="en-US" b="1" dirty="0"/>
              <a:t>           (With 4th AXIS And Hydraulic </a:t>
            </a:r>
            <a:r>
              <a:rPr lang="en-US" b="1" dirty="0" err="1"/>
              <a:t>PowerPack</a:t>
            </a:r>
            <a:r>
              <a:rPr lang="en-US" b="1" dirty="0"/>
              <a:t>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809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2019073" y="0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53760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69733" y="3292124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42573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58609" y="3195049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781140" cy="6858000"/>
            <a:chOff x="0" y="0"/>
            <a:chExt cx="1233317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393342" y="3139773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E6ECD03-1490-4E7C-A335-14C83BBB7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766" y="0"/>
            <a:ext cx="5431447" cy="47632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C4EE1D-4BA5-4DEA-A60F-E7FAF9083555}"/>
              </a:ext>
            </a:extLst>
          </p:cNvPr>
          <p:cNvSpPr txBox="1"/>
          <p:nvPr/>
        </p:nvSpPr>
        <p:spPr>
          <a:xfrm>
            <a:off x="4057685" y="4933467"/>
            <a:ext cx="54314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 NAME  :-  VMC</a:t>
            </a:r>
          </a:p>
          <a:p>
            <a:r>
              <a:rPr lang="en-US" b="1" dirty="0"/>
              <a:t>CONTROL                :- FANUC </a:t>
            </a:r>
          </a:p>
          <a:p>
            <a:r>
              <a:rPr lang="en-US" b="1" dirty="0"/>
              <a:t>MAKE &amp;MODEL     :- ACE &amp; AMS DTC 400 XL</a:t>
            </a:r>
          </a:p>
          <a:p>
            <a:r>
              <a:rPr lang="en-US" b="1" dirty="0"/>
              <a:t>CAPACITY                :- 710X410X450MM        </a:t>
            </a:r>
          </a:p>
          <a:p>
            <a:r>
              <a:rPr lang="en-US" b="1" dirty="0"/>
              <a:t>             (With Hydraulic Power Pack)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1324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2019073" y="-32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53760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69733" y="3292124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42573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58609" y="3195049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781140" cy="6858000"/>
            <a:chOff x="0" y="0"/>
            <a:chExt cx="1233317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393342" y="3139773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EC4EE1D-4BA5-4DEA-A60F-E7FAF9083555}"/>
              </a:ext>
            </a:extLst>
          </p:cNvPr>
          <p:cNvSpPr txBox="1"/>
          <p:nvPr/>
        </p:nvSpPr>
        <p:spPr>
          <a:xfrm>
            <a:off x="3369585" y="4819146"/>
            <a:ext cx="62159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 NAME  :-  VMC</a:t>
            </a:r>
          </a:p>
          <a:p>
            <a:r>
              <a:rPr lang="en-US" b="1" dirty="0"/>
              <a:t>CONTROL                :- FANUC</a:t>
            </a:r>
          </a:p>
          <a:p>
            <a:r>
              <a:rPr lang="en-US" b="1" dirty="0"/>
              <a:t>MAKE &amp;MODEL     :- ACE &amp; AMS MCV-450</a:t>
            </a:r>
          </a:p>
          <a:p>
            <a:r>
              <a:rPr lang="en-US" b="1" dirty="0"/>
              <a:t>CAPACITY                :- 800X450X500MM        </a:t>
            </a:r>
          </a:p>
          <a:p>
            <a:r>
              <a:rPr lang="en-US" b="1" dirty="0"/>
              <a:t>SPECIALITY              :-  (With 4</a:t>
            </a:r>
            <a:r>
              <a:rPr lang="en-US" b="1" baseline="30000" dirty="0"/>
              <a:t>TH</a:t>
            </a:r>
            <a:r>
              <a:rPr lang="en-US" b="1" dirty="0"/>
              <a:t> AXIS AND Hydraulic </a:t>
            </a:r>
            <a:r>
              <a:rPr lang="en-US" b="1" dirty="0" err="1"/>
              <a:t>PowerPack</a:t>
            </a:r>
            <a:r>
              <a:rPr lang="en-US" b="1" dirty="0"/>
              <a:t>)</a:t>
            </a:r>
          </a:p>
          <a:p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52FA6BE-7859-4E4A-8159-7181256F5B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904" y="284528"/>
            <a:ext cx="5680096" cy="43644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FCC603-3C43-425B-AF06-09B580ACD93E}"/>
              </a:ext>
            </a:extLst>
          </p:cNvPr>
          <p:cNvSpPr txBox="1"/>
          <p:nvPr/>
        </p:nvSpPr>
        <p:spPr>
          <a:xfrm>
            <a:off x="7626243" y="4349984"/>
            <a:ext cx="1947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BRAND NEW     </a:t>
            </a:r>
            <a:endParaRPr lang="en-IN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2353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923245" y="0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50058" y="-32"/>
            <a:ext cx="23603018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1634188" y="2236205"/>
              <a:ext cx="564544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415286" y="3475109"/>
              <a:ext cx="3301252" cy="190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42573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06994" y="3294815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836675" cy="6858000"/>
            <a:chOff x="0" y="0"/>
            <a:chExt cx="1238287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43042" y="3139772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3AF88C8-4298-4F62-885A-DD6C04A62B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474" y="632373"/>
            <a:ext cx="8477671" cy="42957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2EB811-EE9C-4029-8490-BEB0CEB275D2}"/>
              </a:ext>
            </a:extLst>
          </p:cNvPr>
          <p:cNvSpPr txBox="1"/>
          <p:nvPr/>
        </p:nvSpPr>
        <p:spPr>
          <a:xfrm>
            <a:off x="1549972" y="5107600"/>
            <a:ext cx="83980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 Narrow" panose="020B0606020202030204" pitchFamily="34" charset="0"/>
              </a:rPr>
              <a:t> ENTRANCE VIEW</a:t>
            </a:r>
            <a:endParaRPr lang="en-IN" sz="2800" b="1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209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4916</TotalTime>
  <Words>525</Words>
  <Application>Microsoft Office PowerPoint</Application>
  <PresentationFormat>Widescreen</PresentationFormat>
  <Paragraphs>154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Algerian</vt:lpstr>
      <vt:lpstr>Arial</vt:lpstr>
      <vt:lpstr>Arial Narrow</vt:lpstr>
      <vt:lpstr>Bahnschrift Condensed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bhargava rao</dc:creator>
  <cp:lastModifiedBy>sarvez daya</cp:lastModifiedBy>
  <cp:revision>14</cp:revision>
  <dcterms:created xsi:type="dcterms:W3CDTF">2021-11-11T15:39:45Z</dcterms:created>
  <dcterms:modified xsi:type="dcterms:W3CDTF">2022-11-17T04:52:19Z</dcterms:modified>
</cp:coreProperties>
</file>

<file path=docProps/thumbnail.jpeg>
</file>